
<file path=[Content_Types].xml><?xml version="1.0" encoding="utf-8"?>
<Types xmlns="http://schemas.openxmlformats.org/package/2006/content-types">
  <Default Extension="jpeg" ContentType="image/jpeg"/>
  <Default Extension="png" ContentType="image/png"/>
  <Default Extension="emf" ContentType="image/x-e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handoutMasterIdLst>
    <p:handoutMasterId r:id="rId10"/>
  </p:handoutMasterIdLst>
  <p:sldIdLst>
    <p:sldId id="257" r:id="rId3"/>
    <p:sldId id="258" r:id="rId5"/>
    <p:sldId id="259" r:id="rId6"/>
    <p:sldId id="269" r:id="rId7"/>
    <p:sldId id="261" r:id="rId8"/>
    <p:sldId id="264" r:id="rId9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3" Type="http://schemas.openxmlformats.org/officeDocument/2006/relationships/tableStyles" Target="tableStyles.xml"/><Relationship Id="rId12" Type="http://schemas.openxmlformats.org/officeDocument/2006/relationships/viewProps" Target="viewProps.xml"/><Relationship Id="rId11" Type="http://schemas.openxmlformats.org/officeDocument/2006/relationships/presProps" Target="presProps.xml"/><Relationship Id="rId1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slideLayouts/_rels/slideLayout1.xml.rels><?xml version="1.0" encoding="UTF-8" standalone="yes"?>
<Relationships xmlns="http://schemas.openxmlformats.org/package/2006/relationships"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6" Type="http://schemas.openxmlformats.org/officeDocument/2006/relationships/tags" Target="../tags/tag10.xml"/><Relationship Id="rId5" Type="http://schemas.openxmlformats.org/officeDocument/2006/relationships/tags" Target="../tags/tag9.xml"/><Relationship Id="rId4" Type="http://schemas.openxmlformats.org/officeDocument/2006/relationships/tags" Target="../tags/tag8.xml"/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6" Type="http://schemas.openxmlformats.org/officeDocument/2006/relationships/tags" Target="../tags/tag15.xml"/><Relationship Id="rId5" Type="http://schemas.openxmlformats.org/officeDocument/2006/relationships/tags" Target="../tags/tag14.xml"/><Relationship Id="rId4" Type="http://schemas.openxmlformats.org/officeDocument/2006/relationships/tags" Target="../tags/tag13.xml"/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7" Type="http://schemas.openxmlformats.org/officeDocument/2006/relationships/tags" Target="../tags/tag21.xml"/><Relationship Id="rId6" Type="http://schemas.openxmlformats.org/officeDocument/2006/relationships/tags" Target="../tags/tag20.xml"/><Relationship Id="rId5" Type="http://schemas.openxmlformats.org/officeDocument/2006/relationships/tags" Target="../tags/tag19.xml"/><Relationship Id="rId4" Type="http://schemas.openxmlformats.org/officeDocument/2006/relationships/tags" Target="../tags/tag18.xml"/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9" Type="http://schemas.openxmlformats.org/officeDocument/2006/relationships/tags" Target="../tags/tag29.xml"/><Relationship Id="rId8" Type="http://schemas.openxmlformats.org/officeDocument/2006/relationships/tags" Target="../tags/tag28.xml"/><Relationship Id="rId7" Type="http://schemas.openxmlformats.org/officeDocument/2006/relationships/tags" Target="../tags/tag27.xml"/><Relationship Id="rId6" Type="http://schemas.openxmlformats.org/officeDocument/2006/relationships/tags" Target="../tags/tag26.xml"/><Relationship Id="rId5" Type="http://schemas.openxmlformats.org/officeDocument/2006/relationships/tags" Target="../tags/tag25.xml"/><Relationship Id="rId4" Type="http://schemas.openxmlformats.org/officeDocument/2006/relationships/tags" Target="../tags/tag24.xml"/><Relationship Id="rId3" Type="http://schemas.openxmlformats.org/officeDocument/2006/relationships/tags" Target="../tags/tag23.xml"/><Relationship Id="rId2" Type="http://schemas.openxmlformats.org/officeDocument/2006/relationships/tags" Target="../tags/tag22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5" Type="http://schemas.openxmlformats.org/officeDocument/2006/relationships/tags" Target="../tags/tag33.xml"/><Relationship Id="rId4" Type="http://schemas.openxmlformats.org/officeDocument/2006/relationships/tags" Target="../tags/tag32.xml"/><Relationship Id="rId3" Type="http://schemas.openxmlformats.org/officeDocument/2006/relationships/tags" Target="../tags/tag31.xml"/><Relationship Id="rId2" Type="http://schemas.openxmlformats.org/officeDocument/2006/relationships/tags" Target="../tags/tag30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4" Type="http://schemas.openxmlformats.org/officeDocument/2006/relationships/tags" Target="../tags/tag36.xml"/><Relationship Id="rId3" Type="http://schemas.openxmlformats.org/officeDocument/2006/relationships/tags" Target="../tags/tag35.xml"/><Relationship Id="rId2" Type="http://schemas.openxmlformats.org/officeDocument/2006/relationships/tags" Target="../tags/tag34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7" Type="http://schemas.openxmlformats.org/officeDocument/2006/relationships/tags" Target="../tags/tag42.xml"/><Relationship Id="rId6" Type="http://schemas.openxmlformats.org/officeDocument/2006/relationships/tags" Target="../tags/tag41.xml"/><Relationship Id="rId5" Type="http://schemas.openxmlformats.org/officeDocument/2006/relationships/tags" Target="../tags/tag40.xml"/><Relationship Id="rId4" Type="http://schemas.openxmlformats.org/officeDocument/2006/relationships/tags" Target="../tags/tag39.xml"/><Relationship Id="rId3" Type="http://schemas.openxmlformats.org/officeDocument/2006/relationships/tags" Target="../tags/tag38.xml"/><Relationship Id="rId2" Type="http://schemas.openxmlformats.org/officeDocument/2006/relationships/tags" Target="../tags/tag37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6" Type="http://schemas.openxmlformats.org/officeDocument/2006/relationships/tags" Target="../tags/tag47.xml"/><Relationship Id="rId5" Type="http://schemas.openxmlformats.org/officeDocument/2006/relationships/tags" Target="../tags/tag46.xml"/><Relationship Id="rId4" Type="http://schemas.openxmlformats.org/officeDocument/2006/relationships/tags" Target="../tags/tag45.xml"/><Relationship Id="rId3" Type="http://schemas.openxmlformats.org/officeDocument/2006/relationships/tags" Target="../tags/tag44.xml"/><Relationship Id="rId2" Type="http://schemas.openxmlformats.org/officeDocument/2006/relationships/tags" Target="../tags/tag43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5" Type="http://schemas.openxmlformats.org/officeDocument/2006/relationships/tags" Target="../tags/tag51.xml"/><Relationship Id="rId4" Type="http://schemas.openxmlformats.org/officeDocument/2006/relationships/tags" Target="../tags/tag50.xml"/><Relationship Id="rId3" Type="http://schemas.openxmlformats.org/officeDocument/2006/relationships/tags" Target="../tags/tag49.xml"/><Relationship Id="rId2" Type="http://schemas.openxmlformats.org/officeDocument/2006/relationships/tags" Target="../tags/tag48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5" Type="http://schemas.openxmlformats.org/officeDocument/2006/relationships/tags" Target="../tags/tag55.xml"/><Relationship Id="rId4" Type="http://schemas.openxmlformats.org/officeDocument/2006/relationships/tags" Target="../tags/tag54.xml"/><Relationship Id="rId3" Type="http://schemas.openxmlformats.org/officeDocument/2006/relationships/tags" Target="../tags/tag53.xml"/><Relationship Id="rId2" Type="http://schemas.openxmlformats.org/officeDocument/2006/relationships/tags" Target="../tags/tag52.xml"/><Relationship Id="rId1" Type="http://schemas.openxmlformats.org/officeDocument/2006/relationships/slideMaster" Target="../slideMasters/slideMaster1.xml"/></Relationships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8" Type="http://schemas.openxmlformats.org/officeDocument/2006/relationships/theme" Target="../theme/theme1.xml"/><Relationship Id="rId17" Type="http://schemas.openxmlformats.org/officeDocument/2006/relationships/tags" Target="../tags/tag61.xml"/><Relationship Id="rId16" Type="http://schemas.openxmlformats.org/officeDocument/2006/relationships/tags" Target="../tags/tag60.xml"/><Relationship Id="rId15" Type="http://schemas.openxmlformats.org/officeDocument/2006/relationships/tags" Target="../tags/tag59.xml"/><Relationship Id="rId14" Type="http://schemas.openxmlformats.org/officeDocument/2006/relationships/tags" Target="../tags/tag58.xml"/><Relationship Id="rId13" Type="http://schemas.openxmlformats.org/officeDocument/2006/relationships/tags" Target="../tags/tag57.xml"/><Relationship Id="rId12" Type="http://schemas.openxmlformats.org/officeDocument/2006/relationships/tags" Target="../tags/tag56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1.xml"/><Relationship Id="rId8" Type="http://schemas.openxmlformats.org/officeDocument/2006/relationships/slideLayout" Target="../slideLayouts/slideLayout1.xml"/><Relationship Id="rId7" Type="http://schemas.openxmlformats.org/officeDocument/2006/relationships/tags" Target="../tags/tag63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tags" Target="../tags/tag6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2.xml"/><Relationship Id="rId7" Type="http://schemas.openxmlformats.org/officeDocument/2006/relationships/slideLayout" Target="../slideLayouts/slideLayout1.xml"/><Relationship Id="rId6" Type="http://schemas.openxmlformats.org/officeDocument/2006/relationships/tags" Target="../tags/tag65.xml"/><Relationship Id="rId5" Type="http://schemas.openxmlformats.org/officeDocument/2006/relationships/image" Target="../media/image8.png"/><Relationship Id="rId4" Type="http://schemas.openxmlformats.org/officeDocument/2006/relationships/image" Target="../media/image3.png"/><Relationship Id="rId3" Type="http://schemas.openxmlformats.org/officeDocument/2006/relationships/image" Target="../media/image7.jpeg"/><Relationship Id="rId2" Type="http://schemas.openxmlformats.org/officeDocument/2006/relationships/image" Target="../media/image6.emf"/><Relationship Id="rId1" Type="http://schemas.openxmlformats.org/officeDocument/2006/relationships/tags" Target="../tags/tag64.xml"/></Relationships>
</file>

<file path=ppt/slides/_rels/slide3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3.xml"/><Relationship Id="rId6" Type="http://schemas.openxmlformats.org/officeDocument/2006/relationships/slideLayout" Target="../slideLayouts/slideLayout1.xml"/><Relationship Id="rId5" Type="http://schemas.openxmlformats.org/officeDocument/2006/relationships/tags" Target="../tags/tag67.xml"/><Relationship Id="rId4" Type="http://schemas.openxmlformats.org/officeDocument/2006/relationships/image" Target="../media/image11.png"/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tags" Target="../tags/tag66.xml"/></Relationships>
</file>

<file path=ppt/slides/_rels/slide4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4.xml"/><Relationship Id="rId6" Type="http://schemas.openxmlformats.org/officeDocument/2006/relationships/slideLayout" Target="../slideLayouts/slideLayout1.xml"/><Relationship Id="rId5" Type="http://schemas.openxmlformats.org/officeDocument/2006/relationships/tags" Target="../tags/tag69.xml"/><Relationship Id="rId4" Type="http://schemas.openxmlformats.org/officeDocument/2006/relationships/image" Target="../media/image3.png"/><Relationship Id="rId3" Type="http://schemas.openxmlformats.org/officeDocument/2006/relationships/image" Target="../media/image7.jpeg"/><Relationship Id="rId2" Type="http://schemas.openxmlformats.org/officeDocument/2006/relationships/image" Target="../media/image6.emf"/><Relationship Id="rId1" Type="http://schemas.openxmlformats.org/officeDocument/2006/relationships/tags" Target="../tags/tag68.xml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5.xml"/><Relationship Id="rId8" Type="http://schemas.openxmlformats.org/officeDocument/2006/relationships/slideLayout" Target="../slideLayouts/slideLayout1.xml"/><Relationship Id="rId7" Type="http://schemas.openxmlformats.org/officeDocument/2006/relationships/tags" Target="../tags/tag71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3.png"/><Relationship Id="rId3" Type="http://schemas.openxmlformats.org/officeDocument/2006/relationships/image" Target="../media/image7.jpeg"/><Relationship Id="rId2" Type="http://schemas.openxmlformats.org/officeDocument/2006/relationships/image" Target="../media/image6.emf"/><Relationship Id="rId1" Type="http://schemas.openxmlformats.org/officeDocument/2006/relationships/tags" Target="../tags/tag70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