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3219" r:id="rId3"/>
    <p:sldId id="3205" r:id="rId5"/>
    <p:sldId id="3168" r:id="rId6"/>
    <p:sldId id="3206" r:id="rId7"/>
    <p:sldId id="3144" r:id="rId8"/>
    <p:sldId id="3133" r:id="rId9"/>
    <p:sldId id="3126" r:id="rId10"/>
    <p:sldId id="3180" r:id="rId11"/>
    <p:sldId id="3233" r:id="rId12"/>
    <p:sldId id="3234" r:id="rId13"/>
    <p:sldId id="3183" r:id="rId14"/>
    <p:sldId id="3181" r:id="rId15"/>
    <p:sldId id="3184" r:id="rId16"/>
    <p:sldId id="3131" r:id="rId17"/>
    <p:sldId id="3182" r:id="rId18"/>
    <p:sldId id="3217" r:id="rId19"/>
  </p:sldIdLst>
  <p:sldSz cx="12858750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1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tags/tag12.xml><?xml version="1.0" encoding="utf-8"?>
<p:tagLst xmlns:p="http://schemas.openxmlformats.org/presentationml/2006/main">
  <p:tag name="ISPRING_ULTRA_SCORM_COURSE_ID" val="E0899B1E-EFE9-4055-8296-71F434FE4E8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333.pptx"/>
</p:tagLst>
</file>