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265" r:id="rId3"/>
    <p:sldId id="295" r:id="rId4"/>
    <p:sldId id="307" r:id="rId5"/>
    <p:sldId id="306" r:id="rId6"/>
  </p:sldIdLst>
  <p:sldSz cx="12192000" cy="6858000"/>
  <p:notesSz cx="6858000" cy="9144000"/>
  <p:embeddedFontLst>
    <p:embeddedFont>
      <p:font typeface="Open Sans" panose="020B0606030504020204" pitchFamily="34" charset="0"/>
      <p:regular r:id="rId11"/>
      <p:bold r:id="rId12"/>
      <p:italic r:id="rId13"/>
      <p:boldItalic r:id="rId14"/>
    </p:embeddedFont>
    <p:embeddedFont>
      <p:font typeface="Open Sans Light" panose="020B0306030504020204" pitchFamily="34" charset="0"/>
      <p:regular r:id="rId15"/>
      <p: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黑体" panose="02010609060101010101" pitchFamily="49" charset="-122"/>
      <p:regular r:id="rId21"/>
    </p:embeddedFont>
    <p:embeddedFont>
      <p:font typeface="方正正纤黑简体" panose="02000000000000000000" pitchFamily="2" charset="-122"/>
      <p:regular r:id="rId22"/>
    </p:embeddedFont>
    <p:embeddedFont>
      <p:font typeface="微软雅黑" panose="020B0503020204020204" pitchFamily="34" charset="-122"/>
      <p:regular r:id="rId23"/>
    </p:embeddedFont>
    <p:embeddedFont>
      <p:font typeface="楷体" panose="02010609060101010101" pitchFamily="49" charset="-122"/>
      <p:regular r:id="rId24"/>
    </p:embeddedFont>
    <p:embeddedFont>
      <p:font typeface="方正正中黑简体" panose="02000000000000000000" pitchFamily="2" charset="-122"/>
      <p:regular r:id="rId2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05F2C04-C923-438B-8C0F-E0CD2BADF298}">
      <wppc:fontMiss xmlns:wppc="http://www.wps.cn/officeDocument/PresentationCustomData" type="true"/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font" Target="fonts/font15.fntdata"/><Relationship Id="rId24" Type="http://schemas.openxmlformats.org/officeDocument/2006/relationships/font" Target="fonts/font14.fntdata"/><Relationship Id="rId23" Type="http://schemas.openxmlformats.org/officeDocument/2006/relationships/font" Target="fonts/font13.fntdata"/><Relationship Id="rId22" Type="http://schemas.openxmlformats.org/officeDocument/2006/relationships/font" Target="fonts/font12.fntdata"/><Relationship Id="rId21" Type="http://schemas.openxmlformats.org/officeDocument/2006/relationships/font" Target="fonts/font11.fntdata"/><Relationship Id="rId20" Type="http://schemas.openxmlformats.org/officeDocument/2006/relationships/font" Target="fonts/font10.fntdata"/><Relationship Id="rId2" Type="http://schemas.openxmlformats.org/officeDocument/2006/relationships/theme" Target="theme/theme1.xml"/><Relationship Id="rId19" Type="http://schemas.openxmlformats.org/officeDocument/2006/relationships/font" Target="fonts/font9.fntdata"/><Relationship Id="rId18" Type="http://schemas.openxmlformats.org/officeDocument/2006/relationships/font" Target="fonts/font8.fntdata"/><Relationship Id="rId17" Type="http://schemas.openxmlformats.org/officeDocument/2006/relationships/font" Target="fonts/font7.fntdata"/><Relationship Id="rId16" Type="http://schemas.openxmlformats.org/officeDocument/2006/relationships/font" Target="fonts/font6.fntdata"/><Relationship Id="rId15" Type="http://schemas.openxmlformats.org/officeDocument/2006/relationships/font" Target="fonts/font5.fntdata"/><Relationship Id="rId14" Type="http://schemas.openxmlformats.org/officeDocument/2006/relationships/font" Target="fonts/font4.fntdata"/><Relationship Id="rId13" Type="http://schemas.openxmlformats.org/officeDocument/2006/relationships/font" Target="fonts/font3.fntdata"/><Relationship Id="rId12" Type="http://schemas.openxmlformats.org/officeDocument/2006/relationships/font" Target="fonts/font2.fntdata"/><Relationship Id="rId11" Type="http://schemas.openxmlformats.org/officeDocument/2006/relationships/font" Target="fonts/font1.fntdata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